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e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0F78F9-EB30-4A42-B453-E23BF6731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C1077BE-A7A0-45F1-9E30-F16CBF8623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E0B6F0-1FFD-4A4F-8753-B37EFD075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DBFDA0-4F6A-46D3-9654-AE3BBDB1E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CFF930-7787-4631-BF74-2A3C450B6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364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0D8815-A494-44A8-AFF8-59E86D0F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BD20DD-B007-4083-953E-B848414D5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F2DC86-9AA1-4B69-9F69-BE8141C3E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BE083D-4090-4D26-B472-445D2420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EC8349-440F-40A2-98BA-DE06216A4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326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E6013C-1861-456F-8FD0-1E832A11A1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9335A7-0933-4C3B-A9E6-129B33E348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C7A6E4-ABFF-4165-BFC4-9AEC31F30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A68BE4-8FDE-42B3-9F1E-0294172F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EC05E8-1383-428E-97D4-1802EA32B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18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EA1F490-C33E-48A1-9F6E-67737B005630}"/>
              </a:ext>
            </a:extLst>
          </p:cNvPr>
          <p:cNvSpPr/>
          <p:nvPr userDrawn="1"/>
        </p:nvSpPr>
        <p:spPr>
          <a:xfrm>
            <a:off x="0" y="0"/>
            <a:ext cx="12202163" cy="6881150"/>
          </a:xfrm>
          <a:prstGeom prst="roundRect">
            <a:avLst>
              <a:gd name="adj" fmla="val 312"/>
            </a:avLst>
          </a:prstGeom>
          <a:solidFill>
            <a:schemeClr val="bg1">
              <a:lumMod val="9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CB6195E-BC67-4320-B481-CF1B30926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72AC0B-9D5E-453E-9CCA-765671332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F1D81C-3840-4DE1-BC62-E75E5216E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F87E42-146A-4957-A0B6-9B9619C34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050486-7889-498C-8F2E-D03C8FC02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201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DAAFC6-D1C7-4B56-AF25-05EF8DD0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2413F5-D83D-4037-8950-713042921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556E68-7C13-422B-AE7F-A322E6BE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7A8D26-2E53-473C-AF2A-B3E4563B5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079B4-0621-4B21-963E-1D98D63E6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363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ED5EDC-36E4-474D-95CC-5957005C3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76E843-DD1F-4A20-9D9E-0E7A98892A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BBDB94-6F7C-485F-AA98-E77E2B6E0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88876B-8289-4F86-B5B9-C8B9543AB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B9629F-9AB3-4032-A25E-2F6380052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A95565-BE1E-4AF4-BE3F-1B362152B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283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DCA9C-FDFD-4896-B043-C5E84456E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902B13-F56E-4F95-AF51-283423BFE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6E8B21-B80D-4D63-B567-94C4CAA1D1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1D0C99-E24C-4AD2-8C07-A170AC83A6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BE8B89-094E-49D1-A35E-E5DA976B55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889E62D-7AE7-46E5-91EE-6CE817971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8651AB0-4370-46BD-B176-8F64CD3A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952D6DC-59ED-4820-AC92-FA612751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84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4AF826-9648-4A27-8C13-2FDE427A7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DFBA9D-BC2C-4AAF-B9EB-FE838714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E2F535-744D-4DA9-A42E-9E729E8D2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2EA053-88FC-4DD0-8397-D49BF6E4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850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A762C0E-CD61-4B17-9C0E-57BF98F02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E8C778-59ED-486B-B5DB-67C92FF49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D3A10C-D59F-431D-9550-12D48999F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763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201EAB-33F6-4A18-BE61-ABB8F30D3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96DFB8-869F-42D2-8E6B-AF1413EDF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21290B-989E-4462-A1E7-741F455BA5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D19746-C7C6-426C-8D2C-78CF73190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20AA0F-D44E-48D4-B2E6-AB1228DEF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D6698E-4FC0-4C50-910F-A9DD87060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606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9F47E-B08F-4943-ACE7-3B750E9BE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D73ADE3-4F4E-44D7-865D-2CC811A7C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6C4648-9D7C-454A-8A99-BBEC121DD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9DF1F-25BA-40E9-BF5C-7DD872B23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FC81A6-7D49-4DD3-84A3-0ED423E2C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3442ACD-47C6-4847-8894-C27BEFE58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27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395EFD-1127-4247-B4FA-E281F3D4E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33A265-F789-4189-8076-39C187A45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CCE8B1-665E-4BC9-AF0E-64891ED91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B8A7B7-3CA3-4A9E-9F78-E9AC8BDF6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32F0D4-0A43-4960-B67A-3AE74C76F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02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9A7BB3-C998-4150-8C47-97360FD9A6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Conduc</a:t>
            </a:r>
            <a:r>
              <a:rPr lang="en-US" altLang="ko-KR" dirty="0"/>
              <a:t>.</a:t>
            </a:r>
            <a:r>
              <a:rPr lang="ko-KR" altLang="en-US" dirty="0"/>
              <a:t> 보드 </a:t>
            </a:r>
            <a:r>
              <a:rPr lang="ko-KR" altLang="en-US" dirty="0" err="1"/>
              <a:t>양산성</a:t>
            </a:r>
            <a:r>
              <a:rPr lang="ko-KR" altLang="en-US" dirty="0"/>
              <a:t> 검토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97F3DF-5FF0-4631-ABDF-EE747680E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38624"/>
            <a:ext cx="9144000" cy="1019175"/>
          </a:xfrm>
        </p:spPr>
        <p:txBody>
          <a:bodyPr/>
          <a:lstStyle/>
          <a:p>
            <a:r>
              <a:rPr lang="en-US" altLang="ko-KR" dirty="0"/>
              <a:t>2020. 06. 10</a:t>
            </a:r>
          </a:p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19A6A4D-80A9-4DF8-AC03-FCDAF4CED493}"/>
              </a:ext>
            </a:extLst>
          </p:cNvPr>
          <p:cNvSpPr/>
          <p:nvPr/>
        </p:nvSpPr>
        <p:spPr>
          <a:xfrm>
            <a:off x="5403118" y="5617128"/>
            <a:ext cx="1385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Version: 0.2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8397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2340E793-1741-4BB3-9C12-DD34F62CA5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1" t="2268" r="23047" b="3071"/>
          <a:stretch/>
        </p:blipFill>
        <p:spPr>
          <a:xfrm rot="10800000">
            <a:off x="687121" y="459431"/>
            <a:ext cx="8148228" cy="6044465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E23A8347-48AD-44CA-ADA3-D624E7E49415}"/>
              </a:ext>
            </a:extLst>
          </p:cNvPr>
          <p:cNvSpPr/>
          <p:nvPr/>
        </p:nvSpPr>
        <p:spPr>
          <a:xfrm>
            <a:off x="2866465" y="1246094"/>
            <a:ext cx="1490079" cy="147021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9444A1C-B585-4BDE-A53C-41122FE7B5CE}"/>
              </a:ext>
            </a:extLst>
          </p:cNvPr>
          <p:cNvSpPr/>
          <p:nvPr/>
        </p:nvSpPr>
        <p:spPr>
          <a:xfrm>
            <a:off x="5842748" y="475124"/>
            <a:ext cx="1389530" cy="71718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659A4273-C5F7-47FA-AE09-309537F48AF2}"/>
              </a:ext>
            </a:extLst>
          </p:cNvPr>
          <p:cNvSpPr/>
          <p:nvPr/>
        </p:nvSpPr>
        <p:spPr>
          <a:xfrm rot="10800000">
            <a:off x="3476248" y="2831720"/>
            <a:ext cx="301380" cy="530045"/>
          </a:xfrm>
          <a:prstGeom prst="downArrow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78A5FFF-F68D-454B-AACE-A269F54C2C17}"/>
              </a:ext>
            </a:extLst>
          </p:cNvPr>
          <p:cNvSpPr/>
          <p:nvPr/>
        </p:nvSpPr>
        <p:spPr>
          <a:xfrm>
            <a:off x="2678570" y="4482429"/>
            <a:ext cx="1595356" cy="17839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9A9A13-EBFA-497C-999E-755E3E636718}"/>
              </a:ext>
            </a:extLst>
          </p:cNvPr>
          <p:cNvSpPr/>
          <p:nvPr/>
        </p:nvSpPr>
        <p:spPr>
          <a:xfrm>
            <a:off x="4247032" y="5681385"/>
            <a:ext cx="986116" cy="71718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0406819-DDE3-42C6-9125-DAA25F984DAF}"/>
              </a:ext>
            </a:extLst>
          </p:cNvPr>
          <p:cNvSpPr/>
          <p:nvPr/>
        </p:nvSpPr>
        <p:spPr>
          <a:xfrm>
            <a:off x="5842387" y="5681385"/>
            <a:ext cx="1587113" cy="71718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ED5191-AF6C-4D96-A703-481239F7EAA6}"/>
              </a:ext>
            </a:extLst>
          </p:cNvPr>
          <p:cNvSpPr txBox="1"/>
          <p:nvPr/>
        </p:nvSpPr>
        <p:spPr>
          <a:xfrm>
            <a:off x="40790" y="45943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상단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F78176-43BE-4D66-B520-3CF8468AFE06}"/>
              </a:ext>
            </a:extLst>
          </p:cNvPr>
          <p:cNvSpPr txBox="1"/>
          <p:nvPr/>
        </p:nvSpPr>
        <p:spPr>
          <a:xfrm>
            <a:off x="40789" y="61188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하단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A68D4B-FA26-40E2-A2A4-D901433F5F6B}"/>
              </a:ext>
            </a:extLst>
          </p:cNvPr>
          <p:cNvSpPr txBox="1"/>
          <p:nvPr/>
        </p:nvSpPr>
        <p:spPr>
          <a:xfrm>
            <a:off x="3968689" y="6452114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 pin</a:t>
            </a:r>
            <a:r>
              <a:rPr lang="ko-KR" altLang="en-US" dirty="0"/>
              <a:t> </a:t>
            </a:r>
            <a:r>
              <a:rPr lang="en-US" altLang="ko-KR" dirty="0"/>
              <a:t>RS-232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85FA99-1488-4683-A504-D29EC5BC95D7}"/>
              </a:ext>
            </a:extLst>
          </p:cNvPr>
          <p:cNvSpPr txBox="1"/>
          <p:nvPr/>
        </p:nvSpPr>
        <p:spPr>
          <a:xfrm>
            <a:off x="6340048" y="6452114"/>
            <a:ext cx="683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JTAG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1E85E-B024-4976-B7C9-99016263B9BD}"/>
              </a:ext>
            </a:extLst>
          </p:cNvPr>
          <p:cNvSpPr txBox="1"/>
          <p:nvPr/>
        </p:nvSpPr>
        <p:spPr>
          <a:xfrm>
            <a:off x="8948804" y="2146771"/>
            <a:ext cx="3243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2. Battery: </a:t>
            </a:r>
            <a:r>
              <a:rPr lang="ko-KR" altLang="en-US" sz="1600" dirty="0"/>
              <a:t>상단 이동</a:t>
            </a:r>
            <a:endParaRPr lang="en-US" altLang="ko-KR" sz="1600" dirty="0"/>
          </a:p>
          <a:p>
            <a:r>
              <a:rPr lang="en-US" altLang="ko-KR" sz="1600" dirty="0"/>
              <a:t>	</a:t>
            </a:r>
            <a:r>
              <a:rPr lang="ko-KR" altLang="en-US" sz="1600" dirty="0"/>
              <a:t> 상하 삽입</a:t>
            </a:r>
            <a:r>
              <a:rPr lang="en-US" altLang="ko-KR" sz="1600" dirty="0"/>
              <a:t> </a:t>
            </a:r>
            <a:r>
              <a:rPr lang="ko-KR" altLang="en-US" sz="1600" dirty="0"/>
              <a:t>구조로 변경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C0D665A-08E4-4028-AB0B-3B846D93AA8C}"/>
              </a:ext>
            </a:extLst>
          </p:cNvPr>
          <p:cNvCxnSpPr>
            <a:stCxn id="18" idx="1"/>
            <a:endCxn id="6" idx="6"/>
          </p:cNvCxnSpPr>
          <p:nvPr/>
        </p:nvCxnSpPr>
        <p:spPr>
          <a:xfrm flipH="1" flipV="1">
            <a:off x="4356544" y="1981200"/>
            <a:ext cx="4592260" cy="457959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2EFB2D6-C259-4E04-81F3-FB3F9E21378B}"/>
              </a:ext>
            </a:extLst>
          </p:cNvPr>
          <p:cNvSpPr txBox="1"/>
          <p:nvPr/>
        </p:nvSpPr>
        <p:spPr>
          <a:xfrm>
            <a:off x="8933408" y="2833910"/>
            <a:ext cx="28921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3. microSD</a:t>
            </a:r>
            <a:r>
              <a:rPr lang="ko-KR" altLang="en-US" sz="1600" dirty="0"/>
              <a:t> 카드</a:t>
            </a:r>
            <a:r>
              <a:rPr lang="en-US" altLang="ko-KR" sz="1600" dirty="0"/>
              <a:t>: </a:t>
            </a:r>
            <a:r>
              <a:rPr lang="ko-KR" altLang="en-US" sz="1600" dirty="0"/>
              <a:t>좌측 이동</a:t>
            </a:r>
            <a:br>
              <a:rPr lang="en-US" altLang="ko-KR" sz="1600" dirty="0"/>
            </a:br>
            <a:r>
              <a:rPr lang="en-US" altLang="ko-KR" sz="1600" dirty="0"/>
              <a:t>              </a:t>
            </a:r>
            <a:r>
              <a:rPr lang="ko-KR" altLang="en-US" sz="1600" dirty="0"/>
              <a:t>카드 </a:t>
            </a:r>
            <a:r>
              <a:rPr lang="ko-KR" altLang="en-US" sz="1600" dirty="0" err="1"/>
              <a:t>탈착</a:t>
            </a:r>
            <a:r>
              <a:rPr lang="ko-KR" altLang="en-US" sz="1600" dirty="0"/>
              <a:t> 어려움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7B3AD20-C994-438E-B8E2-B5F9BDF545A8}"/>
              </a:ext>
            </a:extLst>
          </p:cNvPr>
          <p:cNvCxnSpPr>
            <a:cxnSpLocks/>
            <a:stCxn id="24" idx="1"/>
            <a:endCxn id="9" idx="3"/>
          </p:cNvCxnSpPr>
          <p:nvPr/>
        </p:nvCxnSpPr>
        <p:spPr>
          <a:xfrm flipH="1">
            <a:off x="4273926" y="3126298"/>
            <a:ext cx="4659482" cy="2248081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0A82B6A-6F91-45C8-AAAD-E997807A4C8B}"/>
              </a:ext>
            </a:extLst>
          </p:cNvPr>
          <p:cNvCxnSpPr>
            <a:cxnSpLocks/>
            <a:stCxn id="34" idx="1"/>
            <a:endCxn id="10" idx="0"/>
          </p:cNvCxnSpPr>
          <p:nvPr/>
        </p:nvCxnSpPr>
        <p:spPr>
          <a:xfrm flipH="1">
            <a:off x="4740090" y="3825151"/>
            <a:ext cx="4208714" cy="1856234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CCD0B94-68CE-47A2-AC62-B9C6685E17DD}"/>
              </a:ext>
            </a:extLst>
          </p:cNvPr>
          <p:cNvSpPr txBox="1"/>
          <p:nvPr/>
        </p:nvSpPr>
        <p:spPr>
          <a:xfrm>
            <a:off x="8948804" y="3409652"/>
            <a:ext cx="30323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4. 3-pin RS232: </a:t>
            </a:r>
            <a:r>
              <a:rPr lang="ko-KR" altLang="en-US" sz="1600" dirty="0"/>
              <a:t>상단 이동</a:t>
            </a:r>
            <a:br>
              <a:rPr lang="en-US" altLang="ko-KR" sz="1600" dirty="0"/>
            </a:br>
            <a:r>
              <a:rPr lang="en-US" altLang="ko-KR" sz="1600" dirty="0"/>
              <a:t>   CTS/RTS </a:t>
            </a:r>
            <a:r>
              <a:rPr lang="ko-KR" altLang="en-US" sz="1600" dirty="0"/>
              <a:t>흐름제어 삭제 필요</a:t>
            </a:r>
            <a:endParaRPr lang="en-US" altLang="ko-KR" sz="1600" dirty="0"/>
          </a:p>
          <a:p>
            <a:r>
              <a:rPr lang="en-US" altLang="ko-KR" sz="1600" dirty="0">
                <a:sym typeface="Wingdings" panose="05000000000000000000" pitchFamily="2" charset="2"/>
              </a:rPr>
              <a:t>   </a:t>
            </a:r>
            <a:r>
              <a:rPr lang="en-US" altLang="ko-KR" sz="1600" dirty="0"/>
              <a:t> RS232 5 pin </a:t>
            </a:r>
            <a:r>
              <a:rPr lang="ko-KR" altLang="en-US" sz="1600" dirty="0"/>
              <a:t>연결 필요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C74CF51-CCF8-4861-B233-42C880AC097F}"/>
              </a:ext>
            </a:extLst>
          </p:cNvPr>
          <p:cNvSpPr txBox="1"/>
          <p:nvPr/>
        </p:nvSpPr>
        <p:spPr>
          <a:xfrm>
            <a:off x="8948804" y="1389042"/>
            <a:ext cx="3052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1. </a:t>
            </a:r>
            <a:r>
              <a:rPr lang="ko-KR" altLang="en-US" sz="1600" dirty="0"/>
              <a:t>커넥터</a:t>
            </a:r>
            <a:r>
              <a:rPr lang="en-US" altLang="ko-KR" sz="1600" dirty="0"/>
              <a:t>: Soldering </a:t>
            </a:r>
            <a:r>
              <a:rPr lang="ko-KR" altLang="en-US" sz="1600" dirty="0"/>
              <a:t>배제</a:t>
            </a:r>
            <a:endParaRPr lang="en-US" altLang="ko-KR" sz="1600" dirty="0"/>
          </a:p>
          <a:p>
            <a:r>
              <a:rPr lang="en-US" altLang="ko-KR" sz="1600" dirty="0"/>
              <a:t>              </a:t>
            </a:r>
            <a:r>
              <a:rPr lang="ko-KR" altLang="en-US" sz="1600" dirty="0"/>
              <a:t>체결 구조 변경 필요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4B292C9B-59BD-4392-B343-AE65E5E6FB91}"/>
              </a:ext>
            </a:extLst>
          </p:cNvPr>
          <p:cNvCxnSpPr>
            <a:cxnSpLocks/>
            <a:stCxn id="38" idx="1"/>
            <a:endCxn id="7" idx="3"/>
          </p:cNvCxnSpPr>
          <p:nvPr/>
        </p:nvCxnSpPr>
        <p:spPr>
          <a:xfrm flipH="1" flipV="1">
            <a:off x="7232278" y="833716"/>
            <a:ext cx="1716526" cy="847714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DCD32C8A-0A99-4830-8D48-6303A5825650}"/>
              </a:ext>
            </a:extLst>
          </p:cNvPr>
          <p:cNvCxnSpPr>
            <a:cxnSpLocks/>
            <a:stCxn id="48" idx="1"/>
            <a:endCxn id="13" idx="0"/>
          </p:cNvCxnSpPr>
          <p:nvPr/>
        </p:nvCxnSpPr>
        <p:spPr>
          <a:xfrm flipH="1">
            <a:off x="6635944" y="5002258"/>
            <a:ext cx="2297464" cy="679127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5451A6DD-C95B-47F2-9EDA-5D1DEBE5276D}"/>
              </a:ext>
            </a:extLst>
          </p:cNvPr>
          <p:cNvSpPr txBox="1"/>
          <p:nvPr/>
        </p:nvSpPr>
        <p:spPr>
          <a:xfrm>
            <a:off x="8933408" y="4709870"/>
            <a:ext cx="30323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5. JTAG </a:t>
            </a:r>
            <a:r>
              <a:rPr lang="ko-KR" altLang="en-US" sz="1600" dirty="0"/>
              <a:t>단자</a:t>
            </a:r>
            <a:br>
              <a:rPr lang="en-US" altLang="ko-KR" sz="1600" dirty="0"/>
            </a:br>
            <a:r>
              <a:rPr lang="en-US" altLang="ko-KR" sz="1600" dirty="0"/>
              <a:t>   : </a:t>
            </a:r>
            <a:r>
              <a:rPr lang="ko-KR" altLang="en-US" sz="1600" dirty="0"/>
              <a:t>상단 또는 측면 이동</a:t>
            </a:r>
          </a:p>
        </p:txBody>
      </p:sp>
    </p:spTree>
    <p:extLst>
      <p:ext uri="{BB962C8B-B14F-4D97-AF65-F5344CB8AC3E}">
        <p14:creationId xmlns:p14="http://schemas.microsoft.com/office/powerpoint/2010/main" val="266241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9F0008-AC11-43D3-92B7-268EB932D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6" y="356161"/>
            <a:ext cx="11287127" cy="504451"/>
          </a:xfrm>
        </p:spPr>
        <p:txBody>
          <a:bodyPr>
            <a:normAutofit/>
          </a:bodyPr>
          <a:lstStyle/>
          <a:p>
            <a:r>
              <a:rPr lang="en-US" altLang="ko-KR" sz="1800" dirty="0"/>
              <a:t>Main </a:t>
            </a:r>
            <a:r>
              <a:rPr lang="ko-KR" altLang="en-US" sz="1800" dirty="0"/>
              <a:t>보드 커넥터 핀 연결 </a:t>
            </a:r>
            <a:r>
              <a:rPr lang="en-US" altLang="ko-KR" sz="1800" dirty="0">
                <a:sym typeface="Wingdings" panose="05000000000000000000" pitchFamily="2" charset="2"/>
              </a:rPr>
              <a:t> Soldering </a:t>
            </a:r>
            <a:r>
              <a:rPr lang="ko-KR" altLang="en-US" sz="1800" dirty="0">
                <a:sym typeface="Wingdings" panose="05000000000000000000" pitchFamily="2" charset="2"/>
              </a:rPr>
              <a:t>배제 필요</a:t>
            </a:r>
            <a:endParaRPr lang="ko-KR" altLang="en-US" sz="1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C5337B-4CB2-46CF-A176-6991F0B804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45" t="10571" r="15972" b="15143"/>
          <a:stretch/>
        </p:blipFill>
        <p:spPr>
          <a:xfrm rot="5400000">
            <a:off x="148756" y="2480421"/>
            <a:ext cx="4257675" cy="2476501"/>
          </a:xfrm>
          <a:prstGeom prst="rect">
            <a:avLst/>
          </a:prstGeom>
        </p:spPr>
      </p:pic>
      <p:pic>
        <p:nvPicPr>
          <p:cNvPr id="7" name="그림 6" descr="회로이(가) 표시된 사진&#10;&#10;자동 생성된 설명">
            <a:extLst>
              <a:ext uri="{FF2B5EF4-FFF2-40B4-BE49-F238E27FC236}">
                <a16:creationId xmlns:a16="http://schemas.microsoft.com/office/drawing/2014/main" id="{CC636F6B-4C95-40E3-A117-FD028DF2F4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2" t="22638" r="11143" b="49237"/>
          <a:stretch/>
        </p:blipFill>
        <p:spPr>
          <a:xfrm>
            <a:off x="4078941" y="1594421"/>
            <a:ext cx="5907741" cy="425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50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엔진이(가) 표시된 사진&#10;&#10;자동 생성된 설명">
            <a:extLst>
              <a:ext uri="{FF2B5EF4-FFF2-40B4-BE49-F238E27FC236}">
                <a16:creationId xmlns:a16="http://schemas.microsoft.com/office/drawing/2014/main" id="{ED427979-CECD-45C9-8F6D-1DBFFFB2D7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26" t="18311" r="8530"/>
          <a:stretch/>
        </p:blipFill>
        <p:spPr>
          <a:xfrm>
            <a:off x="573741" y="1965511"/>
            <a:ext cx="5522259" cy="26892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089BBB-3F32-4C90-99EA-E5905C5BFDDD}"/>
              </a:ext>
            </a:extLst>
          </p:cNvPr>
          <p:cNvSpPr txBox="1"/>
          <p:nvPr/>
        </p:nvSpPr>
        <p:spPr>
          <a:xfrm>
            <a:off x="6610350" y="1971588"/>
            <a:ext cx="4998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altLang="ko-KR" sz="1600" dirty="0"/>
              <a:t>Wire </a:t>
            </a:r>
            <a:r>
              <a:rPr lang="ko-KR" altLang="en-US" sz="1600" dirty="0"/>
              <a:t>대신 </a:t>
            </a:r>
            <a:r>
              <a:rPr lang="en-US" altLang="ko-KR" sz="1600" dirty="0"/>
              <a:t>PCB </a:t>
            </a:r>
            <a:r>
              <a:rPr lang="ko-KR" altLang="en-US" sz="1600" dirty="0"/>
              <a:t>커넥터 형태의 체결 구조로 변경</a:t>
            </a:r>
            <a:endParaRPr lang="en-US" altLang="ko-KR" sz="1600" dirty="0"/>
          </a:p>
          <a:p>
            <a:pPr marL="342900" indent="-342900" algn="ctr">
              <a:buAutoNum type="arabicPeriod"/>
            </a:pPr>
            <a:endParaRPr lang="ko-KR" altLang="en-US" sz="16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928F212-3B23-4C9F-9C3A-90D7F05CF149}"/>
              </a:ext>
            </a:extLst>
          </p:cNvPr>
          <p:cNvSpPr/>
          <p:nvPr/>
        </p:nvSpPr>
        <p:spPr>
          <a:xfrm>
            <a:off x="6800852" y="2583095"/>
            <a:ext cx="971550" cy="2071619"/>
          </a:xfrm>
          <a:prstGeom prst="rect">
            <a:avLst/>
          </a:prstGeom>
          <a:solidFill>
            <a:srgbClr val="00B050">
              <a:alpha val="36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Main</a:t>
            </a:r>
            <a:r>
              <a:rPr lang="ko-KR" altLang="en-US" dirty="0"/>
              <a:t> </a:t>
            </a:r>
            <a:r>
              <a:rPr lang="en-US" altLang="ko-KR" dirty="0"/>
              <a:t>board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C73BF75-ED9F-48A4-BEE0-AE75A769F375}"/>
              </a:ext>
            </a:extLst>
          </p:cNvPr>
          <p:cNvSpPr/>
          <p:nvPr/>
        </p:nvSpPr>
        <p:spPr>
          <a:xfrm>
            <a:off x="10465735" y="2583094"/>
            <a:ext cx="971550" cy="2071619"/>
          </a:xfrm>
          <a:prstGeom prst="rect">
            <a:avLst/>
          </a:prstGeom>
          <a:solidFill>
            <a:srgbClr val="00B050">
              <a:alpha val="36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Cross board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B2F01D-4C2E-488F-B296-B3A8D119CAF6}"/>
              </a:ext>
            </a:extLst>
          </p:cNvPr>
          <p:cNvSpPr/>
          <p:nvPr/>
        </p:nvSpPr>
        <p:spPr>
          <a:xfrm>
            <a:off x="6800851" y="2583095"/>
            <a:ext cx="4636433" cy="480946"/>
          </a:xfrm>
          <a:prstGeom prst="rect">
            <a:avLst/>
          </a:prstGeom>
          <a:solidFill>
            <a:srgbClr val="00B050">
              <a:alpha val="36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Connecting</a:t>
            </a:r>
            <a:r>
              <a:rPr lang="ko-KR" altLang="en-US" dirty="0"/>
              <a:t> </a:t>
            </a:r>
            <a:r>
              <a:rPr lang="en-US" altLang="ko-KR" dirty="0"/>
              <a:t>board</a:t>
            </a:r>
            <a:endParaRPr lang="ko-KR" altLang="en-US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B23282D-7270-47E0-9A66-2F48278DE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6" y="356161"/>
            <a:ext cx="11287127" cy="1129739"/>
          </a:xfrm>
        </p:spPr>
        <p:txBody>
          <a:bodyPr>
            <a:normAutofit/>
          </a:bodyPr>
          <a:lstStyle/>
          <a:p>
            <a:r>
              <a:rPr lang="en-US" altLang="ko-KR" sz="1800" dirty="0"/>
              <a:t>Wire </a:t>
            </a:r>
            <a:r>
              <a:rPr lang="ko-KR" altLang="en-US" sz="1800" dirty="0"/>
              <a:t>배선</a:t>
            </a:r>
            <a:r>
              <a:rPr lang="en-US" altLang="ko-KR" sz="1800" dirty="0"/>
              <a:t> </a:t>
            </a:r>
            <a:r>
              <a:rPr lang="ko-KR" altLang="en-US" sz="1800" dirty="0"/>
              <a:t>연결 구조 개선 </a:t>
            </a:r>
            <a:r>
              <a:rPr lang="en-US" altLang="ko-KR" sz="1800" dirty="0"/>
              <a:t>(</a:t>
            </a:r>
            <a:r>
              <a:rPr lang="ko-KR" altLang="en-US" sz="1800" dirty="0"/>
              <a:t>조립 어려움</a:t>
            </a:r>
            <a:r>
              <a:rPr lang="en-US" altLang="ko-KR" sz="1800" dirty="0"/>
              <a:t>, </a:t>
            </a:r>
            <a:r>
              <a:rPr lang="ko-KR" altLang="en-US" sz="1800" dirty="0"/>
              <a:t>커넥터 연결 해제 어려움</a:t>
            </a:r>
            <a:r>
              <a:rPr lang="en-US" altLang="ko-KR" sz="1800" dirty="0"/>
              <a:t>, </a:t>
            </a:r>
            <a:r>
              <a:rPr lang="ko-KR" altLang="en-US" sz="1800" dirty="0"/>
              <a:t>단선 가능성</a:t>
            </a:r>
            <a:r>
              <a:rPr lang="en-US" altLang="ko-KR" sz="1800" dirty="0"/>
              <a:t>)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519978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회로이(가) 표시된 사진&#10;&#10;자동 생성된 설명">
            <a:extLst>
              <a:ext uri="{FF2B5EF4-FFF2-40B4-BE49-F238E27FC236}">
                <a16:creationId xmlns:a16="http://schemas.microsoft.com/office/drawing/2014/main" id="{02253788-BA2E-4555-9C81-ADA6CA733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7" r="10303"/>
          <a:stretch/>
        </p:blipFill>
        <p:spPr>
          <a:xfrm rot="5400000">
            <a:off x="2845087" y="2191554"/>
            <a:ext cx="4895275" cy="3333750"/>
          </a:xfrm>
          <a:prstGeom prst="rect">
            <a:avLst/>
          </a:prstGeom>
        </p:spPr>
      </p:pic>
      <p:pic>
        <p:nvPicPr>
          <p:cNvPr id="7" name="그림 6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BAB028AB-7098-45EE-96CC-AEC2459ED3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05" r="32212"/>
          <a:stretch/>
        </p:blipFill>
        <p:spPr>
          <a:xfrm rot="5400000">
            <a:off x="7604709" y="987058"/>
            <a:ext cx="3766656" cy="4614122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54CA8356-2AE1-45ED-A3F5-F5630A50AE39}"/>
              </a:ext>
            </a:extLst>
          </p:cNvPr>
          <p:cNvSpPr/>
          <p:nvPr/>
        </p:nvSpPr>
        <p:spPr>
          <a:xfrm>
            <a:off x="8834285" y="2047210"/>
            <a:ext cx="1468582" cy="124690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2158C58-9B6F-44F6-9226-AAEE5CECD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6" y="356161"/>
            <a:ext cx="11287127" cy="504451"/>
          </a:xfrm>
        </p:spPr>
        <p:txBody>
          <a:bodyPr>
            <a:normAutofit/>
          </a:bodyPr>
          <a:lstStyle/>
          <a:p>
            <a:r>
              <a:rPr lang="en-US" altLang="ko-KR" sz="1800" dirty="0"/>
              <a:t>HART </a:t>
            </a:r>
            <a:r>
              <a:rPr lang="ko-KR" altLang="en-US" sz="1800" dirty="0"/>
              <a:t>용 </a:t>
            </a:r>
            <a:r>
              <a:rPr lang="en-US" altLang="ko-KR" sz="1800" dirty="0"/>
              <a:t>Wire (</a:t>
            </a:r>
            <a:r>
              <a:rPr lang="ko-KR" altLang="en-US" sz="1800" dirty="0"/>
              <a:t>검정색</a:t>
            </a:r>
            <a:r>
              <a:rPr lang="en-US" altLang="ko-KR" sz="1800" dirty="0"/>
              <a:t>) </a:t>
            </a:r>
            <a:r>
              <a:rPr lang="ko-KR" altLang="en-US" sz="1800" dirty="0"/>
              <a:t>단선 발생 </a:t>
            </a:r>
            <a:r>
              <a:rPr lang="en-US" altLang="ko-KR" sz="1800" dirty="0">
                <a:sym typeface="Wingdings" panose="05000000000000000000" pitchFamily="2" charset="2"/>
              </a:rPr>
              <a:t> Soldering </a:t>
            </a:r>
            <a:r>
              <a:rPr lang="ko-KR" altLang="en-US" sz="1800" dirty="0">
                <a:sym typeface="Wingdings" panose="05000000000000000000" pitchFamily="2" charset="2"/>
              </a:rPr>
              <a:t>배제</a:t>
            </a:r>
            <a:r>
              <a:rPr lang="en-US" altLang="ko-KR" sz="1800" dirty="0">
                <a:sym typeface="Wingdings" panose="05000000000000000000" pitchFamily="2" charset="2"/>
              </a:rPr>
              <a:t>, Connector </a:t>
            </a:r>
            <a:r>
              <a:rPr lang="ko-KR" altLang="en-US" sz="1800" dirty="0">
                <a:sym typeface="Wingdings" panose="05000000000000000000" pitchFamily="2" charset="2"/>
              </a:rPr>
              <a:t>부품으로 교환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815830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5715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143</Words>
  <Application>Microsoft Office PowerPoint</Application>
  <PresentationFormat>와이드스크린</PresentationFormat>
  <Paragraphs>22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Conduc. 보드 양산성 검토</vt:lpstr>
      <vt:lpstr>PowerPoint 프레젠테이션</vt:lpstr>
      <vt:lpstr>Main 보드 커넥터 핀 연결  Soldering 배제 필요</vt:lpstr>
      <vt:lpstr>Wire 배선 연결 구조 개선 (조립 어려움, 커넥터 연결 해제 어려움, 단선 가능성)</vt:lpstr>
      <vt:lpstr>HART 용 Wire (검정색) 단선 발생  Soldering 배제, Connector 부품으로 교환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Conduc. 양산성 검토</dc:title>
  <dc:creator>Ho</dc:creator>
  <cp:lastModifiedBy>Ho</cp:lastModifiedBy>
  <cp:revision>26</cp:revision>
  <dcterms:created xsi:type="dcterms:W3CDTF">2020-06-05T00:48:17Z</dcterms:created>
  <dcterms:modified xsi:type="dcterms:W3CDTF">2020-06-10T04:59:29Z</dcterms:modified>
</cp:coreProperties>
</file>

<file path=docProps/thumbnail.jpeg>
</file>